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5"/>
  </p:notesMasterIdLst>
  <p:sldIdLst>
    <p:sldId id="262" r:id="rId3"/>
    <p:sldId id="296" r:id="rId4"/>
    <p:sldId id="277" r:id="rId5"/>
    <p:sldId id="275" r:id="rId6"/>
    <p:sldId id="263" r:id="rId7"/>
    <p:sldId id="264" r:id="rId8"/>
    <p:sldId id="266" r:id="rId9"/>
    <p:sldId id="257" r:id="rId10"/>
    <p:sldId id="293" r:id="rId11"/>
    <p:sldId id="294" r:id="rId12"/>
    <p:sldId id="295" r:id="rId13"/>
    <p:sldId id="278" r:id="rId14"/>
    <p:sldId id="289" r:id="rId15"/>
    <p:sldId id="291" r:id="rId16"/>
    <p:sldId id="274" r:id="rId17"/>
    <p:sldId id="273" r:id="rId18"/>
    <p:sldId id="279" r:id="rId19"/>
    <p:sldId id="281" r:id="rId20"/>
    <p:sldId id="280" r:id="rId21"/>
    <p:sldId id="282" r:id="rId22"/>
    <p:sldId id="284" r:id="rId23"/>
    <p:sldId id="285" r:id="rId24"/>
    <p:sldId id="283" r:id="rId25"/>
    <p:sldId id="286" r:id="rId26"/>
    <p:sldId id="287" r:id="rId27"/>
    <p:sldId id="297" r:id="rId28"/>
    <p:sldId id="288" r:id="rId29"/>
    <p:sldId id="298" r:id="rId30"/>
    <p:sldId id="258" r:id="rId31"/>
    <p:sldId id="265" r:id="rId32"/>
    <p:sldId id="259" r:id="rId33"/>
    <p:sldId id="260" r:id="rId34"/>
    <p:sldId id="299" r:id="rId35"/>
    <p:sldId id="301" r:id="rId36"/>
    <p:sldId id="302" r:id="rId37"/>
    <p:sldId id="303" r:id="rId38"/>
    <p:sldId id="300" r:id="rId39"/>
    <p:sldId id="306" r:id="rId40"/>
    <p:sldId id="304" r:id="rId41"/>
    <p:sldId id="305" r:id="rId42"/>
    <p:sldId id="261" r:id="rId43"/>
    <p:sldId id="267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Inter" panose="020B0604020202020204" charset="0"/>
      <p:regular r:id="rId50"/>
      <p:bold r:id="rId51"/>
    </p:embeddedFont>
    <p:embeddedFont>
      <p:font typeface="Lato Light" panose="020F0502020204030203" pitchFamily="34" charset="0"/>
      <p:regular r:id="rId52"/>
      <p:bold r:id="rId53"/>
      <p:italic r:id="rId54"/>
      <p:boldItalic r:id="rId55"/>
    </p:embeddedFont>
    <p:embeddedFont>
      <p:font typeface="League Spartan" panose="020B0604020202020204" charset="0"/>
      <p:regular r:id="rId56"/>
      <p:bold r:id="rId57"/>
    </p:embeddedFont>
    <p:embeddedFont>
      <p:font typeface="League Spartan Medium" panose="020B0604020202020204" charset="0"/>
      <p:regular r:id="rId58"/>
      <p:bold r:id="rId59"/>
    </p:embeddedFont>
    <p:embeddedFont>
      <p:font typeface="Open Sans Medium" panose="020B0604020202020204" charset="0"/>
      <p:regular r:id="rId60"/>
      <p:bold r:id="rId61"/>
      <p:italic r:id="rId62"/>
      <p:boldItalic r:id="rId63"/>
    </p:embeddedFont>
    <p:embeddedFont>
      <p:font typeface="Poppins" panose="000005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hyperlink" Target="https://gitlab.com/-/profile/key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FF0185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8851363-316E-55EC-7699-3F3874AF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1" y="1402774"/>
            <a:ext cx="5845969" cy="29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hundert </a:t>
            </a:r>
            <a:r>
              <a:rPr lang="de-DE" dirty="0" err="1"/>
              <a:t>commits</a:t>
            </a:r>
            <a:r>
              <a:rPr lang="de-DE" dirty="0"/>
              <a:t> finden</a:t>
            </a:r>
          </a:p>
        </p:txBody>
      </p:sp>
      <p:pic>
        <p:nvPicPr>
          <p:cNvPr id="4" name="Grafik 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87BFB5E9-F4E7-A0EA-D8B3-ECCD015D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80" y="1237752"/>
            <a:ext cx="5793691" cy="39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</Words>
  <Application>Microsoft Office PowerPoint</Application>
  <PresentationFormat>Bildschirmpräsentation (16:9)</PresentationFormat>
  <Paragraphs>135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League Spartan Medium</vt:lpstr>
      <vt:lpstr>Calibri</vt:lpstr>
      <vt:lpstr>GitLab Sans</vt:lpstr>
      <vt:lpstr>Inter</vt:lpstr>
      <vt:lpstr>Poppins</vt:lpstr>
      <vt:lpstr>Arial</vt:lpstr>
      <vt:lpstr>Open Sans Medium</vt:lpstr>
      <vt:lpstr>Lato Light</vt:lpstr>
      <vt:lpstr>League Spartan</vt:lpstr>
      <vt:lpstr>Simple Light</vt:lpstr>
      <vt:lpstr>Modern Monochrome - v1</vt:lpstr>
      <vt:lpstr>Herzlich Willkommen zum</vt:lpstr>
      <vt:lpstr>Herzlich Willkommen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 and Email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Git Bisect Fehler über die letzten hundert commits finden</vt:lpstr>
      <vt:lpstr>Pipeline gitlab-ci.yml</vt:lpstr>
      <vt:lpstr>Pipeline  Variablen  Benutzung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23</cp:revision>
  <dcterms:modified xsi:type="dcterms:W3CDTF">2023-07-12T14:04:31Z</dcterms:modified>
</cp:coreProperties>
</file>